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26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6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76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02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55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2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35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53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7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70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22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8D6EF-7292-45B0-9BA2-835DEFAE6CF2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26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66FFC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1543" y="625840"/>
            <a:ext cx="8069941" cy="553997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Прослушайте сигнал оповещения!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ВОЗДУШНАЯ ТРЕВОГА!</a:t>
            </a:r>
          </a:p>
          <a:p>
            <a:pPr algn="ctr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Возьмите документы, средства индивидуальной защиты, запас продуктов и воды. 	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Отключите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электричество, газ, воду, погасите огонь в печах.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Предупредите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соседей и при необходимости помогите больным и престарелым выйти на улицу.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Как можно быстрее дойдите до защитного сооружения или укройтесь на местности.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Соблюдайте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спокойствие и порядок.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Будьте внимательны к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сигналам оповещения.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683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21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МЧС</dc:creator>
  <cp:lastModifiedBy>МЧС</cp:lastModifiedBy>
  <cp:revision>35</cp:revision>
  <dcterms:created xsi:type="dcterms:W3CDTF">2018-12-21T07:57:19Z</dcterms:created>
  <dcterms:modified xsi:type="dcterms:W3CDTF">2019-01-16T09:36:40Z</dcterms:modified>
</cp:coreProperties>
</file>