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26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6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76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02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55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2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35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53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27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70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D6EF-7292-45B0-9BA2-835DEFAE6CF2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22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8D6EF-7292-45B0-9BA2-835DEFAE6CF2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CB760-3DDD-4708-891D-50D15122A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26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66FFC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1543" y="574306"/>
            <a:ext cx="8069941" cy="5693866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ВНИМАНИЕ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Прослушайте сигнал оповещения!</a:t>
            </a:r>
          </a:p>
          <a:p>
            <a:pPr lvl="0" algn="ctr"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ОБЪЯВЛЕНА ЭВАКУАЦИЯ 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Оденьтесь и оденьте детей. Возьмите документы, деньги, ценности, лекарства, одежду по сезону, запас продуктов на 2-3 дня и воду.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 уходом 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дома отключите 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воду, газ, электричество, 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потушите печь, закройте 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 необходимости 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заблокируйте подручным материалом) 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окна и двери первых 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этажей.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помогите больным и престарелым выйти на улицу.</a:t>
            </a:r>
            <a:endParaRPr lang="ru-RU" sz="2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Следуйте на сборный эвакуационный пункт (пункт временного размещения) – местную школу или дом культуры.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Будьте внимательны к сигналам оповещения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992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97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МЧС</dc:creator>
  <cp:lastModifiedBy>МЧС</cp:lastModifiedBy>
  <cp:revision>33</cp:revision>
  <dcterms:created xsi:type="dcterms:W3CDTF">2018-12-21T07:57:19Z</dcterms:created>
  <dcterms:modified xsi:type="dcterms:W3CDTF">2019-01-10T11:48:05Z</dcterms:modified>
</cp:coreProperties>
</file>